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1" r:id="rId2"/>
    <p:sldId id="325" r:id="rId3"/>
    <p:sldId id="330" r:id="rId4"/>
    <p:sldId id="331" r:id="rId5"/>
    <p:sldId id="332" r:id="rId6"/>
    <p:sldId id="328" r:id="rId7"/>
  </p:sldIdLst>
  <p:sldSz cx="9144000" cy="6858000" type="screen4x3"/>
  <p:notesSz cx="6808788" cy="9940925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Stijl, donker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8" autoAdjust="0"/>
    <p:restoredTop sz="94660"/>
  </p:normalViewPr>
  <p:slideViewPr>
    <p:cSldViewPr>
      <p:cViewPr varScale="1">
        <p:scale>
          <a:sx n="122" d="100"/>
          <a:sy n="122" d="100"/>
        </p:scale>
        <p:origin x="1618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88D297D-ABDC-4592-B3EF-D7102485C0AE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AC70EB6-272F-4367-A6F2-E397686855EC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13378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08A2C-B550-4679-B070-BB2A62CBA73C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1662"/>
            <a:ext cx="5447666" cy="447365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3A0AC32-79A2-493A-8BBE-5C16A9A47EC2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2744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7348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577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3504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9743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0395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590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7203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8683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643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5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6631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D6914-129E-4A23-A0A5-0899C56124D2}" type="datetimeFigureOut">
              <a:rPr lang="nl-BE" smtClean="0"/>
              <a:t>26/06/2019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D92CA-A015-48E7-8133-9BC878CB82A5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4887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491" y="2276872"/>
            <a:ext cx="6645424" cy="1642194"/>
          </a:xfrm>
        </p:spPr>
        <p:txBody>
          <a:bodyPr>
            <a:normAutofit fontScale="90000"/>
          </a:bodyPr>
          <a:lstStyle/>
          <a:p>
            <a:r>
              <a:rPr lang="nl-BE" sz="5400" b="1" dirty="0">
                <a:solidFill>
                  <a:srgbClr val="92D050"/>
                </a:solidFill>
              </a:rPr>
              <a:t>GEPOS</a:t>
            </a:r>
            <a:r>
              <a:rPr lang="nl-BE" sz="2800" b="1" dirty="0"/>
              <a:t/>
            </a:r>
            <a:br>
              <a:rPr lang="nl-BE" sz="2800" b="1" dirty="0"/>
            </a:br>
            <a:r>
              <a:rPr lang="nl-BE" sz="2800" b="1" dirty="0">
                <a:solidFill>
                  <a:schemeClr val="accent1">
                    <a:lumMod val="75000"/>
                  </a:schemeClr>
                </a:solidFill>
              </a:rPr>
              <a:t>VANGNET VOOR GROTE AARDAPPELOVERSCHOTTEN</a:t>
            </a:r>
            <a:endParaRPr lang="nl-B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476672"/>
            <a:ext cx="25050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Afbeelding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05264"/>
            <a:ext cx="20383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96482"/>
            <a:ext cx="1279525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8" y="5396482"/>
            <a:ext cx="828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09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Fécule</a:t>
            </a: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/ </a:t>
            </a: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Amidon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Quelques</a:t>
            </a: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préalables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dirty="0" err="1"/>
              <a:t>Coopérative</a:t>
            </a:r>
            <a:r>
              <a:rPr lang="nl-BE" dirty="0"/>
              <a:t> (</a:t>
            </a:r>
            <a:r>
              <a:rPr lang="nl-BE" dirty="0" err="1"/>
              <a:t>exclusivité</a:t>
            </a:r>
            <a:r>
              <a:rPr lang="nl-BE" dirty="0"/>
              <a:t> </a:t>
            </a:r>
            <a:r>
              <a:rPr lang="nl-BE" dirty="0" err="1"/>
              <a:t>appro</a:t>
            </a:r>
            <a:r>
              <a:rPr lang="nl-BE" dirty="0"/>
              <a:t>)</a:t>
            </a:r>
          </a:p>
          <a:p>
            <a:r>
              <a:rPr lang="nl-BE" dirty="0" err="1"/>
              <a:t>Industriel</a:t>
            </a:r>
            <a:r>
              <a:rPr lang="nl-BE" dirty="0"/>
              <a:t> : marché de la </a:t>
            </a:r>
            <a:r>
              <a:rPr lang="nl-BE" dirty="0" err="1"/>
              <a:t>fécule</a:t>
            </a:r>
            <a:r>
              <a:rPr lang="nl-BE" dirty="0"/>
              <a:t> </a:t>
            </a:r>
            <a:r>
              <a:rPr lang="nl-BE" dirty="0" err="1"/>
              <a:t>porteur</a:t>
            </a:r>
            <a:r>
              <a:rPr lang="nl-BE" dirty="0"/>
              <a:t> ?</a:t>
            </a:r>
          </a:p>
          <a:p>
            <a:r>
              <a:rPr lang="nl-BE" dirty="0" err="1"/>
              <a:t>Production</a:t>
            </a:r>
            <a:r>
              <a:rPr lang="nl-BE" dirty="0"/>
              <a:t> PDT </a:t>
            </a:r>
            <a:r>
              <a:rPr lang="nl-BE" dirty="0" err="1"/>
              <a:t>fécule</a:t>
            </a:r>
            <a:r>
              <a:rPr lang="nl-BE" dirty="0"/>
              <a:t> pas au rendez-vous</a:t>
            </a:r>
          </a:p>
          <a:p>
            <a:r>
              <a:rPr lang="nl-BE" dirty="0" err="1"/>
              <a:t>Saisir</a:t>
            </a:r>
            <a:r>
              <a:rPr lang="nl-BE" dirty="0"/>
              <a:t> </a:t>
            </a:r>
            <a:r>
              <a:rPr lang="nl-BE" dirty="0" err="1"/>
              <a:t>une</a:t>
            </a:r>
            <a:r>
              <a:rPr lang="nl-BE" dirty="0"/>
              <a:t> </a:t>
            </a:r>
            <a:r>
              <a:rPr lang="nl-BE" dirty="0" err="1"/>
              <a:t>opportunité</a:t>
            </a:r>
            <a:r>
              <a:rPr lang="nl-BE" dirty="0"/>
              <a:t> </a:t>
            </a:r>
            <a:r>
              <a:rPr lang="nl-BE" dirty="0" err="1"/>
              <a:t>ponctuelle</a:t>
            </a:r>
            <a:r>
              <a:rPr lang="nl-BE" dirty="0"/>
              <a:t>, dans </a:t>
            </a:r>
            <a:r>
              <a:rPr lang="nl-BE" dirty="0" err="1"/>
              <a:t>une</a:t>
            </a:r>
            <a:r>
              <a:rPr lang="nl-BE" dirty="0"/>
              <a:t> </a:t>
            </a:r>
            <a:r>
              <a:rPr lang="nl-BE" dirty="0" err="1"/>
              <a:t>relation</a:t>
            </a:r>
            <a:r>
              <a:rPr lang="nl-BE" dirty="0"/>
              <a:t> “</a:t>
            </a:r>
            <a:r>
              <a:rPr lang="nl-BE" dirty="0" err="1"/>
              <a:t>gagnant-gagnant</a:t>
            </a:r>
            <a:r>
              <a:rPr lang="nl-BE" dirty="0"/>
              <a:t>”, </a:t>
            </a:r>
            <a:r>
              <a:rPr lang="nl-BE" dirty="0" err="1"/>
              <a:t>pourquoi</a:t>
            </a:r>
            <a:r>
              <a:rPr lang="nl-BE" dirty="0"/>
              <a:t> pas ? En faire </a:t>
            </a:r>
            <a:r>
              <a:rPr lang="nl-BE" dirty="0" err="1"/>
              <a:t>un</a:t>
            </a:r>
            <a:r>
              <a:rPr lang="nl-BE" dirty="0"/>
              <a:t> principe de base pour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développement</a:t>
            </a:r>
            <a:r>
              <a:rPr lang="nl-BE" dirty="0"/>
              <a:t> de la </a:t>
            </a:r>
            <a:r>
              <a:rPr lang="nl-BE" dirty="0" err="1"/>
              <a:t>filière</a:t>
            </a:r>
            <a:r>
              <a:rPr lang="nl-BE" dirty="0"/>
              <a:t> </a:t>
            </a:r>
            <a:r>
              <a:rPr lang="nl-BE" dirty="0" err="1"/>
              <a:t>fécule</a:t>
            </a:r>
            <a:r>
              <a:rPr lang="nl-BE" dirty="0"/>
              <a:t> FR : non</a:t>
            </a:r>
          </a:p>
          <a:p>
            <a:r>
              <a:rPr lang="nl-BE" dirty="0" err="1"/>
              <a:t>Anticipation</a:t>
            </a:r>
            <a:r>
              <a:rPr lang="nl-BE" dirty="0"/>
              <a:t> nécessaire de </a:t>
            </a:r>
            <a:r>
              <a:rPr lang="nl-BE" dirty="0" err="1"/>
              <a:t>l’éventuelle</a:t>
            </a:r>
            <a:r>
              <a:rPr lang="nl-BE" dirty="0"/>
              <a:t> </a:t>
            </a:r>
            <a:r>
              <a:rPr lang="nl-BE" dirty="0" err="1"/>
              <a:t>demande</a:t>
            </a:r>
            <a:r>
              <a:rPr lang="nl-BE" dirty="0"/>
              <a:t> à </a:t>
            </a:r>
            <a:r>
              <a:rPr lang="nl-BE" dirty="0" err="1"/>
              <a:t>formuler</a:t>
            </a:r>
            <a:endParaRPr lang="nl-BE" dirty="0"/>
          </a:p>
          <a:p>
            <a:endParaRPr lang="nl-BE" dirty="0"/>
          </a:p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Possibilités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dirty="0" err="1"/>
              <a:t>Quelques</a:t>
            </a:r>
            <a:r>
              <a:rPr lang="nl-BE" dirty="0"/>
              <a:t> 10aines de </a:t>
            </a:r>
            <a:r>
              <a:rPr lang="nl-BE" dirty="0" err="1"/>
              <a:t>milliers</a:t>
            </a:r>
            <a:r>
              <a:rPr lang="nl-BE" dirty="0"/>
              <a:t> de </a:t>
            </a:r>
            <a:r>
              <a:rPr lang="nl-BE" dirty="0" err="1"/>
              <a:t>tonnes</a:t>
            </a:r>
            <a:r>
              <a:rPr lang="nl-BE" dirty="0"/>
              <a:t> ?</a:t>
            </a:r>
          </a:p>
          <a:p>
            <a:r>
              <a:rPr lang="nl-BE" dirty="0" err="1"/>
              <a:t>Valorisation</a:t>
            </a:r>
            <a:r>
              <a:rPr lang="nl-BE" dirty="0"/>
              <a:t> </a:t>
            </a:r>
            <a:r>
              <a:rPr lang="nl-BE" dirty="0" err="1"/>
              <a:t>possible</a:t>
            </a:r>
            <a:r>
              <a:rPr lang="nl-BE" dirty="0"/>
              <a:t> de la PDT</a:t>
            </a:r>
          </a:p>
        </p:txBody>
      </p:sp>
      <p:pic>
        <p:nvPicPr>
          <p:cNvPr id="1026" name="Picture 2" descr="RÃ©sultat de recherche d'images pour &quot;image fecule de pomme de terre&quot;">
            <a:extLst>
              <a:ext uri="{FF2B5EF4-FFF2-40B4-BE49-F238E27FC236}">
                <a16:creationId xmlns:a16="http://schemas.microsoft.com/office/drawing/2014/main" xmlns="" id="{37499D1C-9B54-4A92-AF7C-1C612BAE8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784" y="-17616"/>
            <a:ext cx="1979712" cy="137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92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Fécule</a:t>
            </a: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/ </a:t>
            </a: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Amidon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Limites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dirty="0" err="1"/>
              <a:t>Difficulté</a:t>
            </a:r>
            <a:r>
              <a:rPr lang="nl-BE" dirty="0"/>
              <a:t> </a:t>
            </a:r>
            <a:r>
              <a:rPr lang="nl-BE" dirty="0" err="1"/>
              <a:t>technique</a:t>
            </a:r>
            <a:r>
              <a:rPr lang="nl-BE" dirty="0"/>
              <a:t> à </a:t>
            </a:r>
            <a:r>
              <a:rPr lang="nl-BE" dirty="0" err="1"/>
              <a:t>travailler</a:t>
            </a:r>
            <a:r>
              <a:rPr lang="nl-BE" dirty="0"/>
              <a:t> des PDT non </a:t>
            </a:r>
            <a:r>
              <a:rPr lang="nl-BE" dirty="0" err="1"/>
              <a:t>féculières</a:t>
            </a:r>
            <a:r>
              <a:rPr lang="nl-BE" dirty="0"/>
              <a:t> (</a:t>
            </a:r>
            <a:r>
              <a:rPr lang="nl-BE" dirty="0" err="1"/>
              <a:t>manque</a:t>
            </a:r>
            <a:r>
              <a:rPr lang="nl-BE" dirty="0"/>
              <a:t> de </a:t>
            </a:r>
            <a:r>
              <a:rPr lang="nl-BE" dirty="0" err="1"/>
              <a:t>références</a:t>
            </a:r>
            <a:r>
              <a:rPr lang="nl-BE" dirty="0"/>
              <a:t>)</a:t>
            </a:r>
          </a:p>
          <a:p>
            <a:r>
              <a:rPr lang="nl-BE" dirty="0"/>
              <a:t>Surplus marché industrie : </a:t>
            </a:r>
            <a:r>
              <a:rPr lang="nl-BE" dirty="0" err="1"/>
              <a:t>oui</a:t>
            </a:r>
            <a:r>
              <a:rPr lang="nl-BE" dirty="0"/>
              <a:t>, marché du </a:t>
            </a:r>
            <a:r>
              <a:rPr lang="nl-BE" dirty="0" err="1"/>
              <a:t>frais</a:t>
            </a:r>
            <a:r>
              <a:rPr lang="nl-BE" dirty="0"/>
              <a:t> : non (MS)</a:t>
            </a:r>
          </a:p>
          <a:p>
            <a:r>
              <a:rPr lang="nl-BE" dirty="0" err="1"/>
              <a:t>Tare</a:t>
            </a:r>
            <a:r>
              <a:rPr lang="nl-BE" dirty="0"/>
              <a:t> maximale</a:t>
            </a:r>
          </a:p>
          <a:p>
            <a:r>
              <a:rPr lang="nl-BE" dirty="0" err="1"/>
              <a:t>Contraintes</a:t>
            </a:r>
            <a:r>
              <a:rPr lang="nl-BE" dirty="0"/>
              <a:t> </a:t>
            </a:r>
            <a:r>
              <a:rPr lang="nl-BE" dirty="0" err="1"/>
              <a:t>effluents</a:t>
            </a:r>
            <a:r>
              <a:rPr lang="nl-BE" dirty="0"/>
              <a:t> / plan </a:t>
            </a:r>
            <a:r>
              <a:rPr lang="nl-BE" dirty="0" err="1"/>
              <a:t>d’épandage</a:t>
            </a:r>
            <a:endParaRPr lang="nl-BE" dirty="0"/>
          </a:p>
          <a:p>
            <a:r>
              <a:rPr lang="nl-BE" dirty="0"/>
              <a:t>Transport PDT / </a:t>
            </a:r>
            <a:r>
              <a:rPr lang="nl-BE" dirty="0" err="1"/>
              <a:t>coût</a:t>
            </a:r>
            <a:r>
              <a:rPr lang="nl-BE" dirty="0"/>
              <a:t> </a:t>
            </a:r>
            <a:r>
              <a:rPr lang="nl-BE" dirty="0" err="1"/>
              <a:t>logistique</a:t>
            </a:r>
            <a:r>
              <a:rPr lang="nl-BE" dirty="0"/>
              <a:t> : 110-120 km max</a:t>
            </a:r>
          </a:p>
          <a:p>
            <a:r>
              <a:rPr lang="nl-BE" dirty="0" err="1"/>
              <a:t>Temps</a:t>
            </a:r>
            <a:r>
              <a:rPr lang="nl-BE" dirty="0"/>
              <a:t> de </a:t>
            </a:r>
            <a:r>
              <a:rPr lang="nl-BE" dirty="0" err="1"/>
              <a:t>chargement</a:t>
            </a:r>
            <a:r>
              <a:rPr lang="nl-BE" dirty="0"/>
              <a:t> des camions</a:t>
            </a:r>
          </a:p>
          <a:p>
            <a:r>
              <a:rPr lang="nl-BE" dirty="0"/>
              <a:t>Pas </a:t>
            </a:r>
            <a:r>
              <a:rPr lang="nl-BE" dirty="0" err="1"/>
              <a:t>avant</a:t>
            </a:r>
            <a:r>
              <a:rPr lang="nl-BE" dirty="0"/>
              <a:t> Noël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Remarques</a:t>
            </a:r>
          </a:p>
          <a:p>
            <a:r>
              <a:rPr lang="nl-BE" dirty="0"/>
              <a:t>Volumes à </a:t>
            </a:r>
            <a:r>
              <a:rPr lang="nl-BE" dirty="0" err="1"/>
              <a:t>garantir</a:t>
            </a:r>
            <a:r>
              <a:rPr lang="nl-BE" dirty="0"/>
              <a:t> à </a:t>
            </a:r>
            <a:r>
              <a:rPr lang="nl-BE" dirty="0" err="1"/>
              <a:t>l’industriel</a:t>
            </a:r>
            <a:endParaRPr lang="nl-BE" dirty="0"/>
          </a:p>
          <a:p>
            <a:r>
              <a:rPr lang="nl-BE" dirty="0"/>
              <a:t>Schéma </a:t>
            </a:r>
            <a:r>
              <a:rPr lang="nl-BE" dirty="0" err="1"/>
              <a:t>d’approvisionnement</a:t>
            </a:r>
            <a:r>
              <a:rPr lang="nl-BE" dirty="0"/>
              <a:t> </a:t>
            </a:r>
            <a:r>
              <a:rPr lang="nl-BE" dirty="0" err="1"/>
              <a:t>organisé</a:t>
            </a:r>
            <a:r>
              <a:rPr lang="nl-BE" dirty="0"/>
              <a:t>, par des </a:t>
            </a:r>
            <a:r>
              <a:rPr lang="nl-BE" dirty="0" err="1"/>
              <a:t>structures</a:t>
            </a:r>
            <a:endParaRPr lang="nl-BE" dirty="0"/>
          </a:p>
        </p:txBody>
      </p:sp>
      <p:pic>
        <p:nvPicPr>
          <p:cNvPr id="4" name="Picture 2" descr="RÃ©sultat de recherche d'images pour &quot;image fecule de pomme de terre&quot;">
            <a:extLst>
              <a:ext uri="{FF2B5EF4-FFF2-40B4-BE49-F238E27FC236}">
                <a16:creationId xmlns:a16="http://schemas.microsoft.com/office/drawing/2014/main" xmlns="" id="{8542E1B0-FAEE-4294-A5EE-2559C3824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784" y="-17616"/>
            <a:ext cx="1979712" cy="137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68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Compostage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Quelques</a:t>
            </a: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préalables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nl-BE" dirty="0"/>
              <a:t>RAS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Possibilités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dirty="0"/>
              <a:t>“Souplesse” </a:t>
            </a:r>
            <a:r>
              <a:rPr lang="nl-BE" dirty="0" err="1"/>
              <a:t>technique</a:t>
            </a:r>
            <a:endParaRPr lang="nl-BE" dirty="0"/>
          </a:p>
          <a:p>
            <a:r>
              <a:rPr lang="nl-BE" dirty="0"/>
              <a:t>A la marge, </a:t>
            </a:r>
            <a:r>
              <a:rPr lang="nl-BE" dirty="0" err="1"/>
              <a:t>un</a:t>
            </a:r>
            <a:r>
              <a:rPr lang="nl-BE" dirty="0"/>
              <a:t> échange “compost-PDT” peut se faire</a:t>
            </a:r>
          </a:p>
        </p:txBody>
      </p:sp>
      <p:pic>
        <p:nvPicPr>
          <p:cNvPr id="5" name="Picture 2" descr="RÃ©sultat de recherche d'images pour &quot;compostage Ã  la ferme&quot;">
            <a:extLst>
              <a:ext uri="{FF2B5EF4-FFF2-40B4-BE49-F238E27FC236}">
                <a16:creationId xmlns:a16="http://schemas.microsoft.com/office/drawing/2014/main" xmlns="" id="{1036D7DB-F798-4DAD-81FF-ECD4660A4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23" y="-13856"/>
            <a:ext cx="2627377" cy="154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57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Compostage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Limites</a:t>
            </a:r>
            <a:endParaRPr lang="nl-B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nl-BE" dirty="0"/>
              <a:t>Aspect sanitaire</a:t>
            </a:r>
          </a:p>
          <a:p>
            <a:r>
              <a:rPr lang="nl-BE" dirty="0" err="1"/>
              <a:t>Intérêt</a:t>
            </a:r>
            <a:r>
              <a:rPr lang="nl-BE" dirty="0"/>
              <a:t> </a:t>
            </a:r>
            <a:r>
              <a:rPr lang="nl-BE" dirty="0" err="1"/>
              <a:t>agronomique</a:t>
            </a:r>
            <a:r>
              <a:rPr lang="nl-BE" dirty="0"/>
              <a:t> </a:t>
            </a:r>
            <a:r>
              <a:rPr lang="nl-BE" dirty="0" err="1"/>
              <a:t>limité</a:t>
            </a:r>
            <a:r>
              <a:rPr lang="nl-BE" dirty="0"/>
              <a:t> (80 % eau)</a:t>
            </a:r>
          </a:p>
          <a:p>
            <a:r>
              <a:rPr lang="nl-BE" dirty="0"/>
              <a:t>Sites de </a:t>
            </a:r>
            <a:r>
              <a:rPr lang="nl-BE" dirty="0" err="1"/>
              <a:t>compostage</a:t>
            </a:r>
            <a:r>
              <a:rPr lang="nl-BE" dirty="0"/>
              <a:t> </a:t>
            </a:r>
            <a:r>
              <a:rPr lang="nl-BE" dirty="0" err="1"/>
              <a:t>aujourd’hui</a:t>
            </a:r>
            <a:r>
              <a:rPr lang="nl-BE" dirty="0"/>
              <a:t> </a:t>
            </a:r>
            <a:r>
              <a:rPr lang="nl-BE" dirty="0" err="1"/>
              <a:t>bien</a:t>
            </a:r>
            <a:r>
              <a:rPr lang="nl-BE" dirty="0"/>
              <a:t> </a:t>
            </a:r>
            <a:r>
              <a:rPr lang="nl-BE" dirty="0" err="1"/>
              <a:t>remplis</a:t>
            </a:r>
            <a:endParaRPr lang="nl-BE" dirty="0"/>
          </a:p>
          <a:p>
            <a:r>
              <a:rPr lang="nl-BE" dirty="0" err="1"/>
              <a:t>Coût</a:t>
            </a:r>
            <a:r>
              <a:rPr lang="nl-BE" dirty="0"/>
              <a:t> à </a:t>
            </a:r>
            <a:r>
              <a:rPr lang="nl-BE" dirty="0" err="1"/>
              <a:t>prévoir</a:t>
            </a:r>
            <a:endParaRPr lang="nl-BE" dirty="0"/>
          </a:p>
          <a:p>
            <a:endParaRPr lang="nl-BE" dirty="0"/>
          </a:p>
          <a:p>
            <a:pPr marL="0" indent="0">
              <a:buNone/>
            </a:pP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Remarques</a:t>
            </a:r>
          </a:p>
        </p:txBody>
      </p:sp>
      <p:pic>
        <p:nvPicPr>
          <p:cNvPr id="5" name="Picture 2" descr="RÃ©sultat de recherche d'images pour &quot;compostage Ã  la ferme&quot;">
            <a:extLst>
              <a:ext uri="{FF2B5EF4-FFF2-40B4-BE49-F238E27FC236}">
                <a16:creationId xmlns:a16="http://schemas.microsoft.com/office/drawing/2014/main" xmlns="" id="{777A37AF-DE3B-457E-80B3-0E6329E1C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23" y="-13856"/>
            <a:ext cx="2627377" cy="154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44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Eléments</a:t>
            </a:r>
            <a:r>
              <a:rPr lang="nl-B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nl-BE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discussion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l-BE" dirty="0" err="1"/>
              <a:t>Avoir</a:t>
            </a:r>
            <a:r>
              <a:rPr lang="nl-BE" dirty="0"/>
              <a:t> beaucoup plus de </a:t>
            </a:r>
            <a:r>
              <a:rPr lang="nl-BE" b="1" dirty="0"/>
              <a:t>“</a:t>
            </a:r>
            <a:r>
              <a:rPr lang="nl-BE" b="1" dirty="0" err="1"/>
              <a:t>perméabilité</a:t>
            </a:r>
            <a:r>
              <a:rPr lang="nl-BE" b="1" dirty="0"/>
              <a:t>” </a:t>
            </a:r>
            <a:r>
              <a:rPr lang="nl-BE" b="1" dirty="0" err="1"/>
              <a:t>entre</a:t>
            </a:r>
            <a:r>
              <a:rPr lang="nl-BE" b="1" dirty="0"/>
              <a:t> les différents débouchés de la </a:t>
            </a:r>
            <a:r>
              <a:rPr lang="nl-BE" b="1" dirty="0" err="1"/>
              <a:t>pomme</a:t>
            </a:r>
            <a:r>
              <a:rPr lang="nl-BE" b="1" dirty="0"/>
              <a:t> de </a:t>
            </a:r>
            <a:r>
              <a:rPr lang="nl-BE" b="1" dirty="0" err="1"/>
              <a:t>terre</a:t>
            </a:r>
            <a:r>
              <a:rPr lang="nl-BE" b="1" dirty="0"/>
              <a:t> </a:t>
            </a:r>
            <a:r>
              <a:rPr lang="nl-BE" dirty="0"/>
              <a:t>(</a:t>
            </a:r>
            <a:r>
              <a:rPr lang="nl-BE" dirty="0" err="1"/>
              <a:t>frais</a:t>
            </a:r>
            <a:r>
              <a:rPr lang="nl-BE" dirty="0"/>
              <a:t> / </a:t>
            </a:r>
            <a:r>
              <a:rPr lang="nl-BE" dirty="0" err="1"/>
              <a:t>flocons</a:t>
            </a:r>
            <a:r>
              <a:rPr lang="nl-BE" dirty="0"/>
              <a:t> / </a:t>
            </a:r>
            <a:r>
              <a:rPr lang="nl-BE" dirty="0" err="1"/>
              <a:t>granulés</a:t>
            </a:r>
            <a:r>
              <a:rPr lang="nl-BE" dirty="0"/>
              <a:t> / frites / </a:t>
            </a:r>
            <a:r>
              <a:rPr lang="nl-BE" dirty="0" err="1"/>
              <a:t>fécule</a:t>
            </a:r>
            <a:r>
              <a:rPr lang="nl-BE" dirty="0"/>
              <a:t>) ?</a:t>
            </a:r>
          </a:p>
          <a:p>
            <a:pPr>
              <a:buFontTx/>
              <a:buChar char="-"/>
            </a:pPr>
            <a:r>
              <a:rPr lang="nl-BE" dirty="0" err="1"/>
              <a:t>Favoriser</a:t>
            </a:r>
            <a:r>
              <a:rPr lang="nl-BE" dirty="0"/>
              <a:t> les démarches de </a:t>
            </a:r>
            <a:r>
              <a:rPr lang="nl-BE" b="1" dirty="0"/>
              <a:t>don alimentaire</a:t>
            </a:r>
            <a:r>
              <a:rPr lang="nl-BE" dirty="0"/>
              <a:t> ?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- </a:t>
            </a:r>
            <a:r>
              <a:rPr lang="nl-BE" dirty="0" err="1"/>
              <a:t>Fabrication</a:t>
            </a:r>
            <a:r>
              <a:rPr lang="nl-BE" dirty="0"/>
              <a:t> </a:t>
            </a:r>
            <a:r>
              <a:rPr lang="nl-BE" b="1" dirty="0" err="1"/>
              <a:t>d’alcool</a:t>
            </a:r>
            <a:r>
              <a:rPr lang="nl-BE" dirty="0"/>
              <a:t> à </a:t>
            </a:r>
            <a:r>
              <a:rPr lang="nl-BE" dirty="0" err="1"/>
              <a:t>partir</a:t>
            </a:r>
            <a:r>
              <a:rPr lang="nl-BE" dirty="0"/>
              <a:t> de PDT ? (</a:t>
            </a:r>
            <a:r>
              <a:rPr lang="nl-BE" dirty="0" err="1"/>
              <a:t>Bioéthanol</a:t>
            </a:r>
            <a:r>
              <a:rPr lang="nl-BE" dirty="0"/>
              <a:t>, </a:t>
            </a:r>
            <a:r>
              <a:rPr lang="nl-BE" dirty="0" err="1"/>
              <a:t>vodka</a:t>
            </a:r>
            <a:r>
              <a:rPr lang="nl-BE" dirty="0"/>
              <a:t>, …)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1BD6622C-C87E-40AE-B1AD-D81E0FB98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645024"/>
            <a:ext cx="2377290" cy="162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584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15928</TotalTime>
  <Words>238</Words>
  <Application>Microsoft Office PowerPoint</Application>
  <PresentationFormat>Diavoorstelling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GEPOS VANGNET VOOR GROTE AARDAPPELOVERSCHOTTEN</vt:lpstr>
      <vt:lpstr>Fécule / Amidon</vt:lpstr>
      <vt:lpstr>Fécule / Amidon</vt:lpstr>
      <vt:lpstr>Compostage</vt:lpstr>
      <vt:lpstr>Compostage</vt:lpstr>
      <vt:lpstr>Eléments de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GEPOS</dc:title>
  <dc:creator>Marc Goeminne</dc:creator>
  <cp:lastModifiedBy>Eric Claeys</cp:lastModifiedBy>
  <cp:revision>132</cp:revision>
  <cp:lastPrinted>2019-06-26T07:58:55Z</cp:lastPrinted>
  <dcterms:created xsi:type="dcterms:W3CDTF">2018-04-22T18:21:48Z</dcterms:created>
  <dcterms:modified xsi:type="dcterms:W3CDTF">2019-06-26T08:24:51Z</dcterms:modified>
</cp:coreProperties>
</file>